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22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sldIdLst>
    <p:sldId id="256" r:id="rId3"/>
    <p:sldId id="261" r:id="rId4"/>
    <p:sldId id="262" r:id="rId5"/>
    <p:sldId id="273" r:id="rId6"/>
    <p:sldId id="275" r:id="rId7"/>
    <p:sldId id="274" r:id="rId8"/>
    <p:sldId id="285" r:id="rId9"/>
    <p:sldId id="265" r:id="rId10"/>
    <p:sldId id="264" r:id="rId11"/>
    <p:sldId id="263" r:id="rId12"/>
    <p:sldId id="278" r:id="rId13"/>
    <p:sldId id="268" r:id="rId14"/>
    <p:sldId id="283" r:id="rId15"/>
    <p:sldId id="279" r:id="rId16"/>
    <p:sldId id="266" r:id="rId17"/>
    <p:sldId id="269" r:id="rId18"/>
    <p:sldId id="276" r:id="rId19"/>
    <p:sldId id="277" r:id="rId20"/>
    <p:sldId id="270" r:id="rId21"/>
    <p:sldId id="280" r:id="rId22"/>
    <p:sldId id="284" r:id="rId23"/>
    <p:sldId id="271" r:id="rId24"/>
    <p:sldId id="281" r:id="rId25"/>
    <p:sldId id="282" r:id="rId2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7BF44-3731-4978-97CF-3518AB5C15EE}" type="datetimeFigureOut">
              <a:rPr lang="id-ID" smtClean="0"/>
              <a:t>22/07/2020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87AC1-2F72-4697-9492-B652F2BAC90A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7818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887AC1-2F72-4697-9492-B652F2BAC90A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455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992" y="4227934"/>
            <a:ext cx="2700298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---- Ahmad </a:t>
            </a:r>
            <a:r>
              <a:rPr kumimoji="0" lang="en-US" altLang="ko-KR" sz="1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Syamsul</a:t>
            </a:r>
            <a:r>
              <a:rPr kumimoji="0" lang="en-US" altLang="ko-KR" sz="1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Arifin</a:t>
            </a:r>
            <a:endParaRPr kumimoji="0" lang="en-US" altLang="ko-KR" sz="1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420" y="12151"/>
            <a:ext cx="2110870" cy="210735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9668" y="2355726"/>
            <a:ext cx="9028622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  <a:latin typeface="Bahnschrift Light Condensed" panose="020B0502040204020203" pitchFamily="34" charset="0"/>
              </a:rPr>
              <a:t>Reorientasi Kurikulum PGMI </a:t>
            </a:r>
          </a:p>
          <a:p>
            <a:r>
              <a:rPr lang="id-ID" sz="3200" b="1" dirty="0" smtClean="0">
                <a:solidFill>
                  <a:schemeClr val="tx2">
                    <a:lumMod val="75000"/>
                  </a:schemeClr>
                </a:solidFill>
                <a:latin typeface="Bahnschrift Light Condensed" panose="020B0502040204020203" pitchFamily="34" charset="0"/>
              </a:rPr>
              <a:t>Pasca Kebijakan Merdeka Belajar- Kampus Merdeka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119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39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Desain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84466"/>
            <a:ext cx="9144000" cy="425903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0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endParaRPr lang="id-ID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4" name="Content Placeholder 1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87574"/>
            <a:ext cx="7524328" cy="430301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5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" y="908580"/>
            <a:ext cx="9136393" cy="430084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699542"/>
          </a:xfrm>
        </p:spPr>
        <p:txBody>
          <a:bodyPr/>
          <a:lstStyle/>
          <a:p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3688" y="771550"/>
            <a:ext cx="7380312" cy="443865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5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Skenario</a:t>
            </a:r>
            <a:r>
              <a:rPr lang="en-US" dirty="0" smtClean="0"/>
              <a:t> </a:t>
            </a:r>
            <a:r>
              <a:rPr lang="en-US" dirty="0" err="1" smtClean="0"/>
              <a:t>Implementasi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87574"/>
            <a:ext cx="7524328" cy="4320480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123478"/>
            <a:ext cx="461142" cy="460375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0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Skenario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object 10"/>
          <p:cNvSpPr/>
          <p:nvPr/>
        </p:nvSpPr>
        <p:spPr>
          <a:xfrm>
            <a:off x="1503090" y="771550"/>
            <a:ext cx="7640910" cy="4371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Skenario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884466"/>
            <a:ext cx="7704856" cy="425903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Skenario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959" b="1534"/>
          <a:stretch/>
        </p:blipFill>
        <p:spPr>
          <a:xfrm>
            <a:off x="1642710" y="884466"/>
            <a:ext cx="7429372" cy="425903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3478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4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pc="-34" baseline="3413" dirty="0">
                <a:latin typeface="Calibri Light"/>
                <a:cs typeface="Calibri Light"/>
              </a:rPr>
              <a:t>S</a:t>
            </a:r>
            <a:r>
              <a:rPr lang="id-ID" spc="19" baseline="3413" dirty="0">
                <a:latin typeface="Calibri Light"/>
                <a:cs typeface="Calibri Light"/>
              </a:rPr>
              <a:t>K</a:t>
            </a:r>
            <a:r>
              <a:rPr lang="id-ID" baseline="3413" dirty="0">
                <a:latin typeface="Calibri Light"/>
                <a:cs typeface="Calibri Light"/>
              </a:rPr>
              <a:t>E</a:t>
            </a:r>
            <a:r>
              <a:rPr lang="id-ID" spc="-25" baseline="3413" dirty="0">
                <a:latin typeface="Calibri Light"/>
                <a:cs typeface="Calibri Light"/>
              </a:rPr>
              <a:t>M</a:t>
            </a:r>
            <a:r>
              <a:rPr lang="id-ID" baseline="3413" dirty="0">
                <a:latin typeface="Calibri Light"/>
                <a:cs typeface="Calibri Light"/>
              </a:rPr>
              <a:t>A</a:t>
            </a:r>
            <a:r>
              <a:rPr lang="id-ID" spc="26" baseline="3413" dirty="0">
                <a:latin typeface="Calibri Light"/>
                <a:cs typeface="Calibri Light"/>
              </a:rPr>
              <a:t> </a:t>
            </a:r>
            <a:r>
              <a:rPr lang="id-ID" spc="-54" baseline="3413" dirty="0">
                <a:latin typeface="Calibri Light"/>
                <a:cs typeface="Calibri Light"/>
              </a:rPr>
              <a:t>K</a:t>
            </a:r>
            <a:r>
              <a:rPr lang="id-ID" spc="-25" baseline="3413" dirty="0">
                <a:latin typeface="Calibri Light"/>
                <a:cs typeface="Calibri Light"/>
              </a:rPr>
              <a:t>U</a:t>
            </a:r>
            <a:r>
              <a:rPr lang="id-ID" baseline="3413" dirty="0">
                <a:latin typeface="Calibri Light"/>
                <a:cs typeface="Calibri Light"/>
              </a:rPr>
              <a:t>L</a:t>
            </a:r>
            <a:r>
              <a:rPr lang="id-ID" spc="34" baseline="3413" dirty="0">
                <a:latin typeface="Calibri Light"/>
                <a:cs typeface="Calibri Light"/>
              </a:rPr>
              <a:t>I</a:t>
            </a:r>
            <a:r>
              <a:rPr lang="id-ID" spc="-19" baseline="3413" dirty="0">
                <a:latin typeface="Calibri Light"/>
                <a:cs typeface="Calibri Light"/>
              </a:rPr>
              <a:t>A</a:t>
            </a:r>
            <a:r>
              <a:rPr lang="id-ID" baseline="3413" dirty="0">
                <a:latin typeface="Calibri Light"/>
                <a:cs typeface="Calibri Light"/>
              </a:rPr>
              <a:t>H</a:t>
            </a:r>
            <a:r>
              <a:rPr lang="id-ID" spc="55" baseline="3413" dirty="0">
                <a:latin typeface="Calibri Light"/>
                <a:cs typeface="Calibri Light"/>
              </a:rPr>
              <a:t> </a:t>
            </a:r>
            <a:r>
              <a:rPr lang="id-ID" baseline="3413" dirty="0" smtClean="0">
                <a:latin typeface="Calibri Light"/>
                <a:cs typeface="Calibri Light"/>
              </a:rPr>
              <a:t>D</a:t>
            </a:r>
            <a:r>
              <a:rPr lang="id-ID" spc="29" baseline="3413" dirty="0" smtClean="0">
                <a:latin typeface="Calibri Light"/>
                <a:cs typeface="Calibri Light"/>
              </a:rPr>
              <a:t>I</a:t>
            </a:r>
            <a:r>
              <a:rPr lang="en-US" spc="29" baseline="3413" dirty="0" smtClean="0">
                <a:latin typeface="Calibri Light"/>
                <a:cs typeface="Calibri Light"/>
              </a:rPr>
              <a:t> </a:t>
            </a:r>
            <a:r>
              <a:rPr lang="id-ID" baseline="3413" dirty="0" smtClean="0">
                <a:latin typeface="Calibri Light"/>
                <a:cs typeface="Calibri Light"/>
              </a:rPr>
              <a:t>D</a:t>
            </a:r>
            <a:r>
              <a:rPr lang="id-ID" spc="-25" baseline="3413" dirty="0" smtClean="0">
                <a:latin typeface="Calibri Light"/>
                <a:cs typeface="Calibri Light"/>
              </a:rPr>
              <a:t>A</a:t>
            </a:r>
            <a:r>
              <a:rPr lang="id-ID" baseline="3413" dirty="0" smtClean="0">
                <a:latin typeface="Calibri Light"/>
                <a:cs typeface="Calibri Light"/>
              </a:rPr>
              <a:t>L</a:t>
            </a:r>
            <a:r>
              <a:rPr lang="id-ID" spc="-19" baseline="3413" dirty="0" smtClean="0">
                <a:latin typeface="Calibri Light"/>
                <a:cs typeface="Calibri Light"/>
              </a:rPr>
              <a:t>A</a:t>
            </a:r>
            <a:r>
              <a:rPr lang="id-ID" baseline="3413" dirty="0" smtClean="0">
                <a:latin typeface="Calibri Light"/>
                <a:cs typeface="Calibri Light"/>
              </a:rPr>
              <a:t>M</a:t>
            </a:r>
            <a:r>
              <a:rPr lang="id-ID" spc="-21" baseline="3413" dirty="0" smtClean="0">
                <a:latin typeface="Calibri Light"/>
                <a:cs typeface="Calibri Light"/>
              </a:rPr>
              <a:t> </a:t>
            </a:r>
            <a:r>
              <a:rPr lang="id-ID" spc="20" baseline="3413" dirty="0" smtClean="0">
                <a:latin typeface="Calibri Light"/>
                <a:cs typeface="Calibri Light"/>
              </a:rPr>
              <a:t>K</a:t>
            </a:r>
            <a:r>
              <a:rPr lang="id-ID" spc="-20" baseline="3413" dirty="0" smtClean="0">
                <a:latin typeface="Calibri Light"/>
                <a:cs typeface="Calibri Light"/>
              </a:rPr>
              <a:t>A</a:t>
            </a:r>
            <a:r>
              <a:rPr lang="id-ID" spc="-25" baseline="3413" dirty="0" smtClean="0">
                <a:latin typeface="Calibri Light"/>
                <a:cs typeface="Calibri Light"/>
              </a:rPr>
              <a:t>M</a:t>
            </a:r>
            <a:r>
              <a:rPr lang="id-ID" spc="10" baseline="3413" dirty="0" smtClean="0">
                <a:latin typeface="Calibri Light"/>
                <a:cs typeface="Calibri Light"/>
              </a:rPr>
              <a:t>P</a:t>
            </a:r>
            <a:r>
              <a:rPr lang="id-ID" spc="-25" baseline="3413" dirty="0" smtClean="0">
                <a:latin typeface="Calibri Light"/>
                <a:cs typeface="Calibri Light"/>
              </a:rPr>
              <a:t>U</a:t>
            </a:r>
            <a:r>
              <a:rPr lang="id-ID" baseline="3413" dirty="0" smtClean="0">
                <a:latin typeface="Calibri Light"/>
                <a:cs typeface="Calibri Light"/>
              </a:rPr>
              <a:t>S</a:t>
            </a:r>
            <a:r>
              <a:rPr lang="en-US" baseline="3413" dirty="0" smtClean="0">
                <a:latin typeface="Calibri Light"/>
                <a:cs typeface="Calibri Light"/>
              </a:rPr>
              <a:t> (IN-BOND)</a:t>
            </a:r>
            <a:r>
              <a:rPr lang="id-ID" sz="1600" dirty="0">
                <a:latin typeface="Calibri Light"/>
                <a:cs typeface="Calibri Light"/>
              </a:rPr>
              <a:t/>
            </a:r>
            <a:br>
              <a:rPr lang="id-ID" sz="1600" dirty="0">
                <a:latin typeface="Calibri Light"/>
                <a:cs typeface="Calibri Light"/>
              </a:rPr>
            </a:br>
            <a:endParaRPr lang="id-ID" sz="2800" dirty="0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64671"/>
            <a:ext cx="8928992" cy="4278829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32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13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Tantangan</a:t>
            </a:r>
            <a:r>
              <a:rPr lang="en-US" dirty="0" smtClean="0"/>
              <a:t> Abad 21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731"/>
          <a:stretch/>
        </p:blipFill>
        <p:spPr>
          <a:xfrm>
            <a:off x="-180528" y="884466"/>
            <a:ext cx="9324528" cy="4240896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PILIHAN MODE DI PGMI UAA (1)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466"/>
            <a:ext cx="9144000" cy="4423587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Rumusan</a:t>
            </a:r>
            <a:r>
              <a:rPr lang="en-US" sz="2800" dirty="0" smtClean="0"/>
              <a:t> </a:t>
            </a:r>
            <a:r>
              <a:rPr lang="en-US" sz="2800" dirty="0" err="1" smtClean="0"/>
              <a:t>Kompetensi</a:t>
            </a:r>
            <a:r>
              <a:rPr lang="en-US" sz="2800" dirty="0" smtClean="0"/>
              <a:t> </a:t>
            </a:r>
            <a:r>
              <a:rPr lang="en-US" sz="2800" dirty="0" err="1" smtClean="0"/>
              <a:t>Tambahan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154" t="422" r="1435"/>
          <a:stretch/>
        </p:blipFill>
        <p:spPr>
          <a:xfrm>
            <a:off x="-22911" y="898662"/>
            <a:ext cx="9159837" cy="432048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3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pc="-34" baseline="3413" dirty="0">
                <a:latin typeface="Calibri Light"/>
                <a:cs typeface="Calibri Light"/>
              </a:rPr>
              <a:t>S</a:t>
            </a:r>
            <a:r>
              <a:rPr lang="id-ID" spc="19" baseline="3413" dirty="0">
                <a:latin typeface="Calibri Light"/>
                <a:cs typeface="Calibri Light"/>
              </a:rPr>
              <a:t>K</a:t>
            </a:r>
            <a:r>
              <a:rPr lang="id-ID" baseline="3413" dirty="0">
                <a:latin typeface="Calibri Light"/>
                <a:cs typeface="Calibri Light"/>
              </a:rPr>
              <a:t>E</a:t>
            </a:r>
            <a:r>
              <a:rPr lang="id-ID" spc="-25" baseline="3413" dirty="0">
                <a:latin typeface="Calibri Light"/>
                <a:cs typeface="Calibri Light"/>
              </a:rPr>
              <a:t>M</a:t>
            </a:r>
            <a:r>
              <a:rPr lang="id-ID" baseline="3413" dirty="0">
                <a:latin typeface="Calibri Light"/>
                <a:cs typeface="Calibri Light"/>
              </a:rPr>
              <a:t>A</a:t>
            </a:r>
            <a:r>
              <a:rPr lang="id-ID" spc="26" baseline="3413" dirty="0">
                <a:latin typeface="Calibri Light"/>
                <a:cs typeface="Calibri Light"/>
              </a:rPr>
              <a:t> </a:t>
            </a:r>
            <a:r>
              <a:rPr lang="id-ID" spc="-54" baseline="3413" dirty="0">
                <a:latin typeface="Calibri Light"/>
                <a:cs typeface="Calibri Light"/>
              </a:rPr>
              <a:t>K</a:t>
            </a:r>
            <a:r>
              <a:rPr lang="id-ID" spc="-25" baseline="3413" dirty="0">
                <a:latin typeface="Calibri Light"/>
                <a:cs typeface="Calibri Light"/>
              </a:rPr>
              <a:t>U</a:t>
            </a:r>
            <a:r>
              <a:rPr lang="id-ID" baseline="3413" dirty="0">
                <a:latin typeface="Calibri Light"/>
                <a:cs typeface="Calibri Light"/>
              </a:rPr>
              <a:t>L</a:t>
            </a:r>
            <a:r>
              <a:rPr lang="id-ID" spc="29" baseline="3413" dirty="0">
                <a:latin typeface="Calibri Light"/>
                <a:cs typeface="Calibri Light"/>
              </a:rPr>
              <a:t>I</a:t>
            </a:r>
            <a:r>
              <a:rPr lang="id-ID" spc="-19" baseline="3413" dirty="0">
                <a:latin typeface="Calibri Light"/>
                <a:cs typeface="Calibri Light"/>
              </a:rPr>
              <a:t>A</a:t>
            </a:r>
            <a:r>
              <a:rPr lang="id-ID" baseline="3413" dirty="0">
                <a:latin typeface="Calibri Light"/>
                <a:cs typeface="Calibri Light"/>
              </a:rPr>
              <a:t>H</a:t>
            </a:r>
            <a:r>
              <a:rPr lang="id-ID" spc="50" baseline="3413" dirty="0">
                <a:latin typeface="Calibri Light"/>
                <a:cs typeface="Calibri Light"/>
              </a:rPr>
              <a:t> </a:t>
            </a:r>
            <a:r>
              <a:rPr lang="en-US" spc="19" baseline="3413" dirty="0" smtClean="0">
                <a:latin typeface="Calibri Light"/>
                <a:cs typeface="Calibri Light"/>
              </a:rPr>
              <a:t>DI LUAR KAMPUS (OUT-BOND)</a:t>
            </a:r>
            <a:r>
              <a:rPr lang="id-ID" sz="1400" dirty="0">
                <a:latin typeface="Calibri Light"/>
                <a:cs typeface="Calibri Light"/>
              </a:rPr>
              <a:t/>
            </a:r>
            <a:br>
              <a:rPr lang="id-ID" sz="1400" dirty="0">
                <a:latin typeface="Calibri Light"/>
                <a:cs typeface="Calibri Light"/>
              </a:rPr>
            </a:br>
            <a:endParaRPr lang="id-ID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" y="877225"/>
            <a:ext cx="9144000" cy="4266275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7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Pilihan</a:t>
            </a:r>
            <a:r>
              <a:rPr lang="en-US" dirty="0" smtClean="0"/>
              <a:t> Mode di PGMI UAA (2)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84466"/>
            <a:ext cx="9144001" cy="442358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Pilihan</a:t>
            </a:r>
            <a:r>
              <a:rPr lang="en-US" dirty="0" smtClean="0"/>
              <a:t> Mode di PGMI UAA (3)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19" y="1059582"/>
            <a:ext cx="9252520" cy="3240359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Tantangan</a:t>
            </a:r>
            <a:r>
              <a:rPr lang="en-US" dirty="0"/>
              <a:t> Abad 21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466"/>
            <a:ext cx="9144000" cy="435158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Tantangan</a:t>
            </a:r>
            <a:r>
              <a:rPr lang="en-US" dirty="0"/>
              <a:t> Abad 21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7574"/>
            <a:ext cx="9144000" cy="4248472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81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Tantangan</a:t>
            </a:r>
            <a:r>
              <a:rPr lang="en-US" dirty="0"/>
              <a:t> Abad 21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6328"/>
            <a:ext cx="9144000" cy="4277172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Tantangan</a:t>
            </a:r>
            <a:r>
              <a:rPr lang="en-US" dirty="0"/>
              <a:t> Abad 21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4466"/>
            <a:ext cx="9144000" cy="4567604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55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Tantangan</a:t>
            </a:r>
            <a:r>
              <a:rPr lang="en-US" dirty="0"/>
              <a:t> Abad 21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6" y="908047"/>
            <a:ext cx="9255276" cy="4235453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9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Basis </a:t>
            </a:r>
            <a:r>
              <a:rPr lang="en-US" sz="2800" dirty="0" err="1" smtClean="0"/>
              <a:t>Hukum</a:t>
            </a:r>
            <a:r>
              <a:rPr lang="en-US" sz="2800" dirty="0" smtClean="0"/>
              <a:t> </a:t>
            </a:r>
            <a:r>
              <a:rPr lang="en-US" sz="2800" dirty="0" err="1" smtClean="0"/>
              <a:t>Kebijakan</a:t>
            </a:r>
            <a:r>
              <a:rPr lang="en-US" sz="2800" dirty="0" smtClean="0"/>
              <a:t> </a:t>
            </a:r>
            <a:r>
              <a:rPr lang="en-US" sz="2800" dirty="0" err="1" smtClean="0"/>
              <a:t>Kampus</a:t>
            </a:r>
            <a:r>
              <a:rPr lang="en-US" sz="2800" dirty="0" smtClean="0"/>
              <a:t> </a:t>
            </a:r>
            <a:r>
              <a:rPr lang="en-US" sz="2800" dirty="0" err="1" smtClean="0"/>
              <a:t>Merdeka</a:t>
            </a:r>
            <a:endParaRPr lang="id-ID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6312"/>
            <a:ext cx="9143999" cy="4403750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160" y="-25819"/>
            <a:ext cx="937664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8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547664" y="339502"/>
            <a:ext cx="7596336" cy="2995737"/>
          </a:xfrm>
        </p:spPr>
        <p:txBody>
          <a:bodyPr/>
          <a:lstStyle/>
          <a:p>
            <a:pPr algn="ctr"/>
            <a:r>
              <a:rPr lang="en-US" sz="2400" dirty="0">
                <a:latin typeface="Arial Narrow" panose="020B0606020202030204" pitchFamily="34" charset="0"/>
              </a:rPr>
              <a:t>“</a:t>
            </a:r>
            <a:r>
              <a:rPr lang="en-US" sz="2400" dirty="0" err="1">
                <a:latin typeface="Arial Narrow" panose="020B0606020202030204" pitchFamily="34" charset="0"/>
              </a:rPr>
              <a:t>Memberikan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kebebasan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otonomi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kepada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lembaga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pendidikan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dan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merdeka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birokrasi</a:t>
            </a:r>
            <a:r>
              <a:rPr lang="en-US" sz="2400" dirty="0">
                <a:latin typeface="Arial Narrow" panose="020B0606020202030204" pitchFamily="34" charset="0"/>
              </a:rPr>
              <a:t>, </a:t>
            </a:r>
            <a:r>
              <a:rPr lang="en-US" sz="2400" dirty="0" err="1">
                <a:latin typeface="Arial Narrow" panose="020B0606020202030204" pitchFamily="34" charset="0"/>
              </a:rPr>
              <a:t>dosen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dibebaskan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dari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birokrasi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latin typeface="Arial Narrow" panose="020B0606020202030204" pitchFamily="34" charset="0"/>
              </a:rPr>
              <a:t>   yang </a:t>
            </a:r>
            <a:r>
              <a:rPr lang="en-US" sz="2400" dirty="0" err="1">
                <a:latin typeface="Arial Narrow" panose="020B0606020202030204" pitchFamily="34" charset="0"/>
              </a:rPr>
              <a:t>berbelit-belit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serta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mahasiswa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diberikan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kebebasan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untuk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memilih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bidang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>
                <a:latin typeface="Arial Narrow" panose="020B0606020202030204" pitchFamily="34" charset="0"/>
              </a:rPr>
              <a:t>yang </a:t>
            </a:r>
            <a:r>
              <a:rPr lang="en-US" sz="2400" dirty="0" err="1">
                <a:latin typeface="Arial Narrow" panose="020B0606020202030204" pitchFamily="34" charset="0"/>
              </a:rPr>
              <a:t>mereka</a:t>
            </a:r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</a:rPr>
              <a:t>sukai</a:t>
            </a:r>
            <a:r>
              <a:rPr lang="en-US" sz="2400" dirty="0">
                <a:latin typeface="Arial Narrow" panose="020B0606020202030204" pitchFamily="34" charset="0"/>
              </a:rPr>
              <a:t>”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2400" dirty="0" smtClean="0">
                <a:latin typeface="Arial Narrow" panose="020B0606020202030204" pitchFamily="34" charset="0"/>
              </a:rPr>
              <a:t>--- </a:t>
            </a:r>
            <a:r>
              <a:rPr lang="en-US" sz="2400" dirty="0" err="1" smtClean="0">
                <a:latin typeface="Arial Narrow" panose="020B0606020202030204" pitchFamily="34" charset="0"/>
              </a:rPr>
              <a:t>Nadiem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Makarim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algn="r"/>
            <a:r>
              <a:rPr lang="en-US" sz="2400" dirty="0" err="1" smtClean="0">
                <a:latin typeface="Arial Narrow" panose="020B0606020202030204" pitchFamily="34" charset="0"/>
              </a:rPr>
              <a:t>Menteri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Pendidikan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dan</a:t>
            </a:r>
            <a:r>
              <a:rPr lang="en-US" sz="2400" dirty="0" smtClean="0">
                <a:latin typeface="Arial Narrow" panose="020B0606020202030204" pitchFamily="34" charset="0"/>
              </a:rPr>
              <a:t> </a:t>
            </a:r>
            <a:r>
              <a:rPr lang="en-US" sz="2400" dirty="0" err="1" smtClean="0">
                <a:latin typeface="Arial Narrow" panose="020B0606020202030204" pitchFamily="34" charset="0"/>
              </a:rPr>
              <a:t>Kebudayaan</a:t>
            </a:r>
            <a:r>
              <a:rPr lang="en-US" sz="2400" dirty="0" smtClean="0">
                <a:latin typeface="Arial Narrow" panose="020B0606020202030204" pitchFamily="34" charset="0"/>
              </a:rPr>
              <a:t> RI</a:t>
            </a:r>
            <a:endParaRPr lang="id-ID" sz="2400" dirty="0">
              <a:latin typeface="Arial Narrow" panose="020B0606020202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237" y="-92546"/>
            <a:ext cx="7733283" cy="5328592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2" y="267494"/>
            <a:ext cx="1081919" cy="1080120"/>
          </a:xfrm>
        </p:spPr>
      </p:pic>
    </p:spTree>
    <p:extLst>
      <p:ext uri="{BB962C8B-B14F-4D97-AF65-F5344CB8AC3E}">
        <p14:creationId xmlns:p14="http://schemas.microsoft.com/office/powerpoint/2010/main" val="150886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</TotalTime>
  <Words>137</Words>
  <Application>Microsoft Office PowerPoint</Application>
  <PresentationFormat>On-screen Show (16:9)</PresentationFormat>
  <Paragraphs>29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맑은 고딕</vt:lpstr>
      <vt:lpstr>Arial</vt:lpstr>
      <vt:lpstr>Arial Narrow</vt:lpstr>
      <vt:lpstr>Bahnschrift Light Condensed</vt:lpstr>
      <vt:lpstr>Calibri</vt:lpstr>
      <vt:lpstr>Calibri Light</vt:lpstr>
      <vt:lpstr>Office Theme</vt:lpstr>
      <vt:lpstr>Custom Design</vt:lpstr>
      <vt:lpstr>PowerPoint Presentation</vt:lpstr>
      <vt:lpstr>Tantangan Abad 21</vt:lpstr>
      <vt:lpstr>Tantangan Abad 21</vt:lpstr>
      <vt:lpstr>Tantangan Abad 21</vt:lpstr>
      <vt:lpstr>Tantangan Abad 21</vt:lpstr>
      <vt:lpstr>Tantangan Abad 21</vt:lpstr>
      <vt:lpstr>Tantangan Abad 21</vt:lpstr>
      <vt:lpstr>Basis Hukum Kebijakan Kampus Merdeka</vt:lpstr>
      <vt:lpstr>PowerPoint Presentation</vt:lpstr>
      <vt:lpstr>PowerPoint Presentation</vt:lpstr>
      <vt:lpstr>Desain Kurikulum</vt:lpstr>
      <vt:lpstr>Kegiatan Pembelajaran </vt:lpstr>
      <vt:lpstr>Penyusunan Profil Lulusan</vt:lpstr>
      <vt:lpstr>Alur Pengembangan Kurikulum</vt:lpstr>
      <vt:lpstr>Skenario Implementasi</vt:lpstr>
      <vt:lpstr>Contoh Skenario</vt:lpstr>
      <vt:lpstr>Contoh Skenario</vt:lpstr>
      <vt:lpstr>Contoh Skenario</vt:lpstr>
      <vt:lpstr>SKEMA KULIAH DI DALAM KAMPUS (IN-BOND) </vt:lpstr>
      <vt:lpstr>PILIHAN MODE DI PGMI UAA (1)</vt:lpstr>
      <vt:lpstr>Contoh Rumusan Kompetensi Tambahan</vt:lpstr>
      <vt:lpstr>SKEMA KULIAH DI LUAR KAMPUS (OUT-BOND) </vt:lpstr>
      <vt:lpstr>Pilihan Mode di PGMI UAA (2)</vt:lpstr>
      <vt:lpstr>Pilihan Mode di PGMI UAA (3)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lenovo</cp:lastModifiedBy>
  <cp:revision>52</cp:revision>
  <dcterms:created xsi:type="dcterms:W3CDTF">2014-04-01T16:27:38Z</dcterms:created>
  <dcterms:modified xsi:type="dcterms:W3CDTF">2020-07-22T02:35:22Z</dcterms:modified>
</cp:coreProperties>
</file>